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Helvetica Neue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HelveticaNeue-bold.fntdata"/><Relationship Id="rId16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HelveticaNeue-boldItalic.fntdata"/><Relationship Id="rId6" Type="http://schemas.openxmlformats.org/officeDocument/2006/relationships/slide" Target="slides/slide1.xml"/><Relationship Id="rId18" Type="http://schemas.openxmlformats.org/officeDocument/2006/relationships/font" Target="fonts/HelveticaNeue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ad8828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ad8828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603e53056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603e53056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3ed078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3ed078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3ed078f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3ed078f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3e53056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3e53056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3ed078f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3ed078f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03e53056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03e53056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03ed078fa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03ed078f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</a:t>
            </a: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John Sproule and Sheila White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Sheila White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2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not refuse to do what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do it all, but I can do some.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not refuse to do what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do it all, but I can do some.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do it all, but I can do some.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the work until it is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80427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we are together, now we are two,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at how much more we can do.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Cooperation is the path to take.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kind of diff’rence it makes.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at how much more we can do.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it takes is me and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one other now we are three,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 community.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one other now we are four.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new one adds something 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new one adds something more.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new one adds something 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